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42" r:id="rId3"/>
    <p:sldId id="439" r:id="rId4"/>
    <p:sldId id="427" r:id="rId5"/>
    <p:sldId id="428" r:id="rId6"/>
    <p:sldId id="426" r:id="rId7"/>
    <p:sldId id="440" r:id="rId8"/>
    <p:sldId id="441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0066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CUỐI HỌC KÌ II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Thị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21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F7962-8E8E-01DE-0C6E-EF83432AE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58" r="-806" b="1358"/>
          <a:stretch/>
        </p:blipFill>
        <p:spPr>
          <a:xfrm>
            <a:off x="1182283" y="798731"/>
            <a:ext cx="14767719" cy="784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54058-3148-E858-E2FF-261C82627EBB}"/>
              </a:ext>
            </a:extLst>
          </p:cNvPr>
          <p:cNvSpPr txBox="1"/>
          <p:nvPr/>
        </p:nvSpPr>
        <p:spPr>
          <a:xfrm>
            <a:off x="1204119" y="152400"/>
            <a:ext cx="1020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 dưới đây cho em cho em biết điều gì?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F1E4A-CFEF-D6CD-ED4C-B49F2478B99A}"/>
              </a:ext>
            </a:extLst>
          </p:cNvPr>
          <p:cNvSpPr txBox="1"/>
          <p:nvPr/>
        </p:nvSpPr>
        <p:spPr>
          <a:xfrm>
            <a:off x="357440" y="7943671"/>
            <a:ext cx="1096383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cho em biết về các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em đã học trong năm học này.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A4881-C431-5136-AD13-AA5E099458B2}"/>
              </a:ext>
            </a:extLst>
          </p:cNvPr>
          <p:cNvSpPr txBox="1"/>
          <p:nvPr/>
        </p:nvSpPr>
        <p:spPr>
          <a:xfrm>
            <a:off x="8047410" y="7791271"/>
            <a:ext cx="78761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này con được học tất cả bao nhiêu chủ đi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4033A-72F7-D56D-351D-097981C095CD}"/>
              </a:ext>
            </a:extLst>
          </p:cNvPr>
          <p:cNvSpPr txBox="1"/>
          <p:nvPr/>
        </p:nvSpPr>
        <p:spPr>
          <a:xfrm>
            <a:off x="10979555" y="8382000"/>
            <a:ext cx="4114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</a:rPr>
              <a:t>- ...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chủ điểm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C5F540E-1451-B6F9-1F09-C1477E45B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" t="31876" r="444" b="5414"/>
          <a:stretch/>
        </p:blipFill>
        <p:spPr>
          <a:xfrm>
            <a:off x="74469" y="1332131"/>
            <a:ext cx="8576614" cy="51196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8A852D6-91C7-E0DA-510D-DD3BE56EEF20}"/>
              </a:ext>
            </a:extLst>
          </p:cNvPr>
          <p:cNvSpPr txBox="1"/>
          <p:nvPr/>
        </p:nvSpPr>
        <p:spPr>
          <a:xfrm>
            <a:off x="8597335" y="1752600"/>
            <a:ext cx="748500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Những sắc màu thiên nhiên gồm những bài đọc nào?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A90D44-ECED-69A9-DB36-D87441CDDA4D}"/>
              </a:ext>
            </a:extLst>
          </p:cNvPr>
          <p:cNvSpPr txBox="1"/>
          <p:nvPr/>
        </p:nvSpPr>
        <p:spPr>
          <a:xfrm>
            <a:off x="8791636" y="3048000"/>
            <a:ext cx="7485002" cy="452431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1: Bầu trời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2: Mưa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3: Cóc kiện trời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4: Những cái tên đáng yêu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5: Ngày hội rừng xanh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6: Cây gạo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Bài 7: Mặt trời xanh của tôi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8: Bầy voi rừng Trường Sơn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96DBD-7AC2-B65B-BC9C-30579618CC66}"/>
              </a:ext>
            </a:extLst>
          </p:cNvPr>
          <p:cNvSpPr txBox="1"/>
          <p:nvPr/>
        </p:nvSpPr>
        <p:spPr>
          <a:xfrm>
            <a:off x="83065" y="6400800"/>
            <a:ext cx="8708571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bài đọc trong mỗi chủ điểm? Con dựa vào đâu để biết được tên các bài đọc trong mỗi chủ điểm?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80B507-FE85-A4F4-1BFF-BE84664AE4BD}"/>
              </a:ext>
            </a:extLst>
          </p:cNvPr>
          <p:cNvSpPr txBox="1"/>
          <p:nvPr/>
        </p:nvSpPr>
        <p:spPr>
          <a:xfrm>
            <a:off x="1432719" y="8153400"/>
            <a:ext cx="1445356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dựa vào mục lục sách để biết được tên của các bài đọc trong mỗi chủ điểm...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72D3A1-142B-F4A8-E1DD-7C169EE3A571}"/>
              </a:ext>
            </a:extLst>
          </p:cNvPr>
          <p:cNvSpPr txBox="1"/>
          <p:nvPr/>
        </p:nvSpPr>
        <p:spPr>
          <a:xfrm>
            <a:off x="599003" y="685800"/>
            <a:ext cx="1020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latin typeface="Arial" panose="020B0604020202020204" pitchFamily="34" charset="0"/>
              </a:rPr>
              <a:t>.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 dưới đây cho em cho em biết điều gì?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95B1F627-A9EC-7C95-9798-35E014359227}"/>
              </a:ext>
            </a:extLst>
          </p:cNvPr>
          <p:cNvSpPr/>
          <p:nvPr/>
        </p:nvSpPr>
        <p:spPr>
          <a:xfrm flipV="1">
            <a:off x="8791636" y="3662888"/>
            <a:ext cx="7094646" cy="5416296"/>
          </a:xfrm>
          <a:prstGeom prst="callout1">
            <a:avLst>
              <a:gd name="adj1" fmla="val 47845"/>
              <a:gd name="adj2" fmla="val 1290"/>
              <a:gd name="adj3" fmla="val 100646"/>
              <a:gd name="adj4" fmla="val -28233"/>
            </a:avLst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569A7AD-975F-28C5-F00B-44D5035A0EFA}"/>
              </a:ext>
            </a:extLst>
          </p:cNvPr>
          <p:cNvSpPr txBox="1"/>
          <p:nvPr/>
        </p:nvSpPr>
        <p:spPr>
          <a:xfrm>
            <a:off x="1319872" y="390163"/>
            <a:ext cx="12420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Nêu tên 1-2 bài đọc em yêu thích ở mỗi chủ điểm?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D61A48-A701-2B5C-1345-9DD16D721657}"/>
              </a:ext>
            </a:extLst>
          </p:cNvPr>
          <p:cNvSpPr txBox="1"/>
          <p:nvPr/>
        </p:nvSpPr>
        <p:spPr>
          <a:xfrm>
            <a:off x="1423275" y="1371600"/>
            <a:ext cx="9503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Đọc  một  bài em yêu thích và trả lời câu hỏi?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A143D-2127-2ED5-107D-7209307AFE1F}"/>
              </a:ext>
            </a:extLst>
          </p:cNvPr>
          <p:cNvSpPr txBox="1"/>
          <p:nvPr/>
        </p:nvSpPr>
        <p:spPr>
          <a:xfrm>
            <a:off x="1434134" y="2362200"/>
            <a:ext cx="10683985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đọc đó thuộc chủ điểm nào?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đó viết về ai hoặc viết về sự vật gì?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nào trong bài  khiến em thấy  thú vị?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D1DCC-C2C1-B8D6-6CEB-8738F1F337E7}"/>
              </a:ext>
            </a:extLst>
          </p:cNvPr>
          <p:cNvSpPr txBox="1"/>
          <p:nvPr/>
        </p:nvSpPr>
        <p:spPr>
          <a:xfrm>
            <a:off x="594519" y="4267200"/>
            <a:ext cx="15087600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                      + Bài bác sĩ Y-éc-xanh.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Bài ở chủ điểm Trái Đất của chúng mình.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Bài tập đọc viết về một bác sĩ 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thấy chi tiết hay đó là khi ông nói: Trái Đất đích thực là ngôi nhà của chúng ta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D8B35622-703F-C649-B6BB-5A6F4CA01A8C}"/>
              </a:ext>
            </a:extLst>
          </p:cNvPr>
          <p:cNvSpPr txBox="1"/>
          <p:nvPr/>
        </p:nvSpPr>
        <p:spPr>
          <a:xfrm>
            <a:off x="1719003" y="990600"/>
            <a:ext cx="893648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Trò chơi: Ghép từ ngữ để tạo câu: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3ECE9CC-5CF6-3CA8-87F7-61E57C30C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60" b="32076"/>
          <a:stretch/>
        </p:blipFill>
        <p:spPr>
          <a:xfrm>
            <a:off x="17345" y="3505200"/>
            <a:ext cx="8501974" cy="426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74326D0-1AC4-7ACF-25D8-3F6DD823F5E4}"/>
              </a:ext>
            </a:extLst>
          </p:cNvPr>
          <p:cNvSpPr txBox="1"/>
          <p:nvPr/>
        </p:nvSpPr>
        <p:spPr>
          <a:xfrm>
            <a:off x="823119" y="1905000"/>
            <a:ext cx="1375654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hiện: Bạn thứ nhất nêu từ ngữ chỉ sự v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bạn thứ hai nêu từ ngữ chỉ đặc điểm hoặc hoạt động phù hợp.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E73DB2-7102-A2F6-EAF5-D7912310B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33703"/>
              </p:ext>
            </p:extLst>
          </p:nvPr>
        </p:nvGraphicFramePr>
        <p:xfrm>
          <a:off x="8824119" y="3657600"/>
          <a:ext cx="5266822" cy="1704024"/>
        </p:xfrm>
        <a:graphic>
          <a:graphicData uri="http://schemas.openxmlformats.org/drawingml/2006/table">
            <a:tbl>
              <a:tblPr firstRow="1" firstCol="1" bandRow="1"/>
              <a:tblGrid>
                <a:gridCol w="2633411">
                  <a:extLst>
                    <a:ext uri="{9D8B030D-6E8A-4147-A177-3AD203B41FA5}">
                      <a16:colId xmlns:a16="http://schemas.microsoft.com/office/drawing/2014/main" val="1443569431"/>
                    </a:ext>
                  </a:extLst>
                </a:gridCol>
                <a:gridCol w="2633411">
                  <a:extLst>
                    <a:ext uri="{9D8B030D-6E8A-4147-A177-3AD203B41FA5}">
                      <a16:colId xmlns:a16="http://schemas.microsoft.com/office/drawing/2014/main" val="1526744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sông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Uốn lượn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808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 hồng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Ngào ngạt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86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Bầu trời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 ngắt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66762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050DD4-4B38-04B3-5575-40454A086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26905"/>
              </p:ext>
            </p:extLst>
          </p:nvPr>
        </p:nvGraphicFramePr>
        <p:xfrm>
          <a:off x="8824119" y="5791200"/>
          <a:ext cx="5728310" cy="1704024"/>
        </p:xfrm>
        <a:graphic>
          <a:graphicData uri="http://schemas.openxmlformats.org/drawingml/2006/table">
            <a:tbl>
              <a:tblPr firstRow="1" firstCol="1" bandRow="1"/>
              <a:tblGrid>
                <a:gridCol w="2864155">
                  <a:extLst>
                    <a:ext uri="{9D8B030D-6E8A-4147-A177-3AD203B41FA5}">
                      <a16:colId xmlns:a16="http://schemas.microsoft.com/office/drawing/2014/main" val="2236598730"/>
                    </a:ext>
                  </a:extLst>
                </a:gridCol>
                <a:gridCol w="2864155">
                  <a:extLst>
                    <a:ext uri="{9D8B030D-6E8A-4147-A177-3AD203B41FA5}">
                      <a16:colId xmlns:a16="http://schemas.microsoft.com/office/drawing/2014/main" val="3132326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 giáo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Giảng bài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13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chim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Hót líu lo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573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 nông dân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Cấy  lúa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5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EF1A408-C285-70A4-7963-E7F9E247D3AC}"/>
              </a:ext>
            </a:extLst>
          </p:cNvPr>
          <p:cNvSpPr txBox="1"/>
          <p:nvPr/>
        </p:nvSpPr>
        <p:spPr>
          <a:xfrm>
            <a:off x="1886324" y="914400"/>
            <a:ext cx="11506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Chọn dấu câu thích hợp thay cho ô vuông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B019A-1E42-9187-031F-2E465357D2E3}"/>
              </a:ext>
            </a:extLst>
          </p:cNvPr>
          <p:cNvSpPr txBox="1"/>
          <p:nvPr/>
        </p:nvSpPr>
        <p:spPr>
          <a:xfrm>
            <a:off x="1204119" y="1981200"/>
            <a:ext cx="12863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 TƯỢNG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Anh: - Sao em không uống thuốc đúng giờ thế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Em: - Thuốc đó đắng lắm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Anh: Hãy tưởng tượng thuốc rất ngọt          Em sẽ uống dễ dàng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: Hay là anh cứ tưởng tượng em đã uống thuốc rồi , được không ạ</a:t>
            </a:r>
            <a:endParaRPr lang="vi-VN" dirty="0"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B9B603-3369-FE39-D8D4-D5B72638C6A1}"/>
              </a:ext>
            </a:extLst>
          </p:cNvPr>
          <p:cNvSpPr/>
          <p:nvPr/>
        </p:nvSpPr>
        <p:spPr>
          <a:xfrm>
            <a:off x="10424319" y="3276600"/>
            <a:ext cx="424544" cy="36933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CE11E-305F-4153-95BD-1C96C3BDAE21}"/>
              </a:ext>
            </a:extLst>
          </p:cNvPr>
          <p:cNvSpPr txBox="1"/>
          <p:nvPr/>
        </p:nvSpPr>
        <p:spPr>
          <a:xfrm flipH="1">
            <a:off x="7181849" y="2476888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?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8514F-CA7E-626F-7FB5-39E1C8587B81}"/>
              </a:ext>
            </a:extLst>
          </p:cNvPr>
          <p:cNvSpPr txBox="1"/>
          <p:nvPr/>
        </p:nvSpPr>
        <p:spPr>
          <a:xfrm flipH="1">
            <a:off x="3407231" y="3701143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?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293CF9-0994-6588-458D-F981CACC1FA5}"/>
              </a:ext>
            </a:extLst>
          </p:cNvPr>
          <p:cNvSpPr/>
          <p:nvPr/>
        </p:nvSpPr>
        <p:spPr>
          <a:xfrm>
            <a:off x="6461919" y="3810000"/>
            <a:ext cx="424544" cy="3257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C8CCB-EE8B-4CD9-2028-AC55C58EB14B}"/>
              </a:ext>
            </a:extLst>
          </p:cNvPr>
          <p:cNvSpPr txBox="1"/>
          <p:nvPr/>
        </p:nvSpPr>
        <p:spPr>
          <a:xfrm>
            <a:off x="9096666" y="4999341"/>
            <a:ext cx="5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solidFill>
                  <a:prstClr val="white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F9505D-F3EC-64F5-E912-C584FDD8A391}"/>
              </a:ext>
            </a:extLst>
          </p:cNvPr>
          <p:cNvSpPr/>
          <p:nvPr/>
        </p:nvSpPr>
        <p:spPr>
          <a:xfrm>
            <a:off x="8976519" y="4343400"/>
            <a:ext cx="424544" cy="3257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301220-DF0F-943F-4C91-74907CA34B90}"/>
              </a:ext>
            </a:extLst>
          </p:cNvPr>
          <p:cNvSpPr/>
          <p:nvPr/>
        </p:nvSpPr>
        <p:spPr>
          <a:xfrm>
            <a:off x="13472319" y="4932012"/>
            <a:ext cx="424544" cy="3257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F592EA-C273-9FD7-5249-B8B63420BA14}"/>
              </a:ext>
            </a:extLst>
          </p:cNvPr>
          <p:cNvSpPr/>
          <p:nvPr/>
        </p:nvSpPr>
        <p:spPr>
          <a:xfrm>
            <a:off x="3032919" y="5562600"/>
            <a:ext cx="424544" cy="3257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A6ED7A-1E38-D928-2E3B-79CA6C2ECE14}"/>
              </a:ext>
            </a:extLst>
          </p:cNvPr>
          <p:cNvSpPr txBox="1"/>
          <p:nvPr/>
        </p:nvSpPr>
        <p:spPr>
          <a:xfrm>
            <a:off x="1033567" y="6096000"/>
            <a:ext cx="10180599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Khi đọc câu truyện trên em thấy thế nào?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649BE9-2855-285F-B5B3-0E529A5C96EA}"/>
              </a:ext>
            </a:extLst>
          </p:cNvPr>
          <p:cNvSpPr txBox="1"/>
          <p:nvPr/>
        </p:nvSpPr>
        <p:spPr>
          <a:xfrm>
            <a:off x="1046741" y="6705600"/>
            <a:ext cx="8142050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đọc câu truyện em thấy buồn cười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DB3B13-CD25-926F-6EDA-1F6CF706470D}"/>
              </a:ext>
            </a:extLst>
          </p:cNvPr>
          <p:cNvSpPr txBox="1"/>
          <p:nvPr/>
        </p:nvSpPr>
        <p:spPr>
          <a:xfrm>
            <a:off x="1073494" y="7239000"/>
            <a:ext cx="8142050" cy="9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Tại sao em lại thấy buồn cười?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nl-NL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3191D6-2A83-453E-5BDA-9402FB80266B}"/>
              </a:ext>
            </a:extLst>
          </p:cNvPr>
          <p:cNvSpPr txBox="1"/>
          <p:nvPr/>
        </p:nvSpPr>
        <p:spPr>
          <a:xfrm>
            <a:off x="1033566" y="7772400"/>
            <a:ext cx="14169577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người em nói với người anh là tưởng tượng là em đã uống thuốc.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6362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EF1A408-C285-70A4-7963-E7F9E247D3AC}"/>
              </a:ext>
            </a:extLst>
          </p:cNvPr>
          <p:cNvSpPr txBox="1"/>
          <p:nvPr/>
        </p:nvSpPr>
        <p:spPr>
          <a:xfrm>
            <a:off x="641101" y="838200"/>
            <a:ext cx="91475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Chọn dấu câu thích hợp thay cho ô vuông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B019A-1E42-9187-031F-2E465357D2E3}"/>
              </a:ext>
            </a:extLst>
          </p:cNvPr>
          <p:cNvSpPr txBox="1"/>
          <p:nvPr/>
        </p:nvSpPr>
        <p:spPr>
          <a:xfrm>
            <a:off x="1026934" y="1600200"/>
            <a:ext cx="134874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 TƯỢNG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Anh: - Sao em không uống thuốc đúng giờ thế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Em: - Thuốc đó đắng lắm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Anh: Hãy tưởng tượng thuốc rất ngọt          Em sẽ uống dễ dàng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: Hay là anh cứ tưởng tượng em đã uống thuốc rồi , được không ạ</a:t>
            </a:r>
            <a:endParaRPr lang="vi-VN" dirty="0"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B9B603-3369-FE39-D8D4-D5B72638C6A1}"/>
              </a:ext>
            </a:extLst>
          </p:cNvPr>
          <p:cNvSpPr/>
          <p:nvPr/>
        </p:nvSpPr>
        <p:spPr>
          <a:xfrm>
            <a:off x="10195719" y="2895600"/>
            <a:ext cx="424544" cy="36933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8514F-CA7E-626F-7FB5-39E1C8587B81}"/>
              </a:ext>
            </a:extLst>
          </p:cNvPr>
          <p:cNvSpPr txBox="1"/>
          <p:nvPr/>
        </p:nvSpPr>
        <p:spPr>
          <a:xfrm flipH="1">
            <a:off x="3407231" y="3701143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?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293CF9-0994-6588-458D-F981CACC1FA5}"/>
              </a:ext>
            </a:extLst>
          </p:cNvPr>
          <p:cNvSpPr/>
          <p:nvPr/>
        </p:nvSpPr>
        <p:spPr>
          <a:xfrm>
            <a:off x="6304566" y="3429000"/>
            <a:ext cx="460702" cy="36933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C8CCB-EE8B-4CD9-2028-AC55C58EB14B}"/>
              </a:ext>
            </a:extLst>
          </p:cNvPr>
          <p:cNvSpPr txBox="1"/>
          <p:nvPr/>
        </p:nvSpPr>
        <p:spPr>
          <a:xfrm>
            <a:off x="9096666" y="4999341"/>
            <a:ext cx="5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solidFill>
                  <a:prstClr val="white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F9505D-F3EC-64F5-E912-C584FDD8A391}"/>
              </a:ext>
            </a:extLst>
          </p:cNvPr>
          <p:cNvSpPr/>
          <p:nvPr/>
        </p:nvSpPr>
        <p:spPr>
          <a:xfrm>
            <a:off x="8595519" y="3962400"/>
            <a:ext cx="580098" cy="36933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301220-DF0F-943F-4C91-74907CA34B90}"/>
              </a:ext>
            </a:extLst>
          </p:cNvPr>
          <p:cNvSpPr/>
          <p:nvPr/>
        </p:nvSpPr>
        <p:spPr>
          <a:xfrm>
            <a:off x="13624719" y="3810000"/>
            <a:ext cx="580098" cy="5543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F592EA-C273-9FD7-5249-B8B63420BA14}"/>
              </a:ext>
            </a:extLst>
          </p:cNvPr>
          <p:cNvSpPr/>
          <p:nvPr/>
        </p:nvSpPr>
        <p:spPr>
          <a:xfrm>
            <a:off x="1432719" y="5029200"/>
            <a:ext cx="663795" cy="47818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A4322F-6F40-DB73-4604-0306E77721C2}"/>
              </a:ext>
            </a:extLst>
          </p:cNvPr>
          <p:cNvSpPr txBox="1"/>
          <p:nvPr/>
        </p:nvSpPr>
        <p:spPr>
          <a:xfrm>
            <a:off x="734616" y="5638800"/>
            <a:ext cx="14097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Tìm câu kể, câu hỏi, câu cảm , câu khiến trong câu chuyện vui trên?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A0ABA7-5383-80B9-58F6-D2C4DF0388EE}"/>
              </a:ext>
            </a:extLst>
          </p:cNvPr>
          <p:cNvSpPr txBox="1"/>
          <p:nvPr/>
        </p:nvSpPr>
        <p:spPr>
          <a:xfrm>
            <a:off x="585285" y="6477000"/>
            <a:ext cx="724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sẽ uống dễ dàng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E995BF-5F26-379E-40BE-24759D695C65}"/>
              </a:ext>
            </a:extLst>
          </p:cNvPr>
          <p:cNvSpPr txBox="1"/>
          <p:nvPr/>
        </p:nvSpPr>
        <p:spPr>
          <a:xfrm>
            <a:off x="611429" y="7010400"/>
            <a:ext cx="10008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 em không uống thuốc đúng giờ 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2149B5-287F-81B0-7331-01EFE86894FF}"/>
              </a:ext>
            </a:extLst>
          </p:cNvPr>
          <p:cNvSpPr txBox="1"/>
          <p:nvPr/>
        </p:nvSpPr>
        <p:spPr>
          <a:xfrm>
            <a:off x="581553" y="7543800"/>
            <a:ext cx="14913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 là anh cứ tưởng tượng em đã uống thuốc rồi , được không 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?-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1B4E15-2C38-D7C1-5A62-2C243E196082}"/>
              </a:ext>
            </a:extLst>
          </p:cNvPr>
          <p:cNvSpPr txBox="1"/>
          <p:nvPr/>
        </p:nvSpPr>
        <p:spPr>
          <a:xfrm>
            <a:off x="641100" y="8153400"/>
            <a:ext cx="6124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 đó đắng lắm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7C9685-DC49-9D52-6B72-40BC980C6302}"/>
              </a:ext>
            </a:extLst>
          </p:cNvPr>
          <p:cNvSpPr txBox="1"/>
          <p:nvPr/>
        </p:nvSpPr>
        <p:spPr>
          <a:xfrm>
            <a:off x="6944524" y="8153400"/>
            <a:ext cx="9550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tưởng tượng thuốc rất 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khiến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8072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/>
      <p:bldP spid="20" grpId="0" animBg="1"/>
      <p:bldP spid="21" grpId="0"/>
      <p:bldP spid="22" grpId="0" animBg="1"/>
      <p:bldP spid="23" grpId="0" animBg="1"/>
      <p:bldP spid="27" grpId="0" animBg="1"/>
      <p:bldP spid="24" grpId="0" animBg="1"/>
      <p:bldP spid="25" grpId="0"/>
      <p:bldP spid="26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9496</TotalTime>
  <Words>678</Words>
  <Application>Microsoft Office PowerPoint</Application>
  <PresentationFormat>Custom</PresentationFormat>
  <Paragraphs>91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1029</cp:revision>
  <dcterms:created xsi:type="dcterms:W3CDTF">2008-09-09T22:52:10Z</dcterms:created>
  <dcterms:modified xsi:type="dcterms:W3CDTF">2025-05-21T22:36:41Z</dcterms:modified>
</cp:coreProperties>
</file>